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70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7" autoAdjust="0"/>
    <p:restoredTop sz="94660"/>
  </p:normalViewPr>
  <p:slideViewPr>
    <p:cSldViewPr snapToGrid="0">
      <p:cViewPr>
        <p:scale>
          <a:sx n="65" d="100"/>
          <a:sy n="65" d="100"/>
        </p:scale>
        <p:origin x="183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433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3503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38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65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94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962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004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55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72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7471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072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4F4CC-A366-4245-87BC-35BE800A1849}" type="datetimeFigureOut">
              <a:rPr lang="fr-FR" smtClean="0"/>
              <a:t>02/12/2014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2E646-8C0C-4665-BAC7-C53173B98A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3527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4177" y="1137666"/>
            <a:ext cx="6089754" cy="45673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ZoneTexte 1"/>
          <p:cNvSpPr txBox="1"/>
          <p:nvPr/>
        </p:nvSpPr>
        <p:spPr>
          <a:xfrm>
            <a:off x="6950176" y="1257300"/>
            <a:ext cx="54163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 smtClean="0">
                <a:latin typeface="Arial Rounded MT Bold" panose="020F0704030504030204" pitchFamily="34" charset="0"/>
              </a:rPr>
              <a:t>Notre </a:t>
            </a:r>
          </a:p>
          <a:p>
            <a:r>
              <a:rPr lang="fr-FR" sz="4800" dirty="0" smtClean="0">
                <a:latin typeface="Arial Rounded MT Bold" panose="020F0704030504030204" pitchFamily="34" charset="0"/>
              </a:rPr>
              <a:t>  parcours </a:t>
            </a:r>
          </a:p>
          <a:p>
            <a:r>
              <a:rPr lang="fr-FR" sz="4800" dirty="0" smtClean="0">
                <a:latin typeface="Arial Rounded MT Bold" panose="020F0704030504030204" pitchFamily="34" charset="0"/>
              </a:rPr>
              <a:t>    dans </a:t>
            </a:r>
          </a:p>
          <a:p>
            <a:r>
              <a:rPr lang="fr-FR" sz="4800" dirty="0" smtClean="0">
                <a:latin typeface="Arial Rounded MT Bold" panose="020F0704030504030204" pitchFamily="34" charset="0"/>
              </a:rPr>
              <a:t>      Zapopan</a:t>
            </a:r>
            <a:endParaRPr lang="fr-FR" sz="4800" kern="12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57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42" y="1456960"/>
            <a:ext cx="5624434" cy="374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669" y="1456960"/>
            <a:ext cx="5624434" cy="374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96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3492" y="1523878"/>
            <a:ext cx="5534841" cy="41511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94388" y="1748297"/>
            <a:ext cx="5497643" cy="3665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294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3427" y="1241216"/>
            <a:ext cx="5574814" cy="41811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90297" y="1241218"/>
            <a:ext cx="5574815" cy="4181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7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4262" y="1470618"/>
            <a:ext cx="5480709" cy="4110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988" y="1389505"/>
            <a:ext cx="5473110" cy="41048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35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42" y="1456960"/>
            <a:ext cx="5624434" cy="3749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669" y="1456960"/>
            <a:ext cx="5624434" cy="3749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746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75676" y="731343"/>
            <a:ext cx="10515600" cy="533217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fr-FR" sz="4800" dirty="0" smtClean="0">
                <a:latin typeface="Arial Rounded MT Bold" panose="020F0704030504030204" pitchFamily="34" charset="0"/>
              </a:rPr>
              <a:t>La ville est une écriture: celui qui se déplace dans la ville […] est une sorte de lecteur qui, selon ses obligations et ses déplacements, prélève des </a:t>
            </a:r>
            <a:r>
              <a:rPr lang="fr-FR" sz="4800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fragments</a:t>
            </a:r>
            <a:r>
              <a:rPr lang="fr-FR" sz="4800" dirty="0" smtClean="0">
                <a:latin typeface="Arial Rounded MT Bold" panose="020F0704030504030204" pitchFamily="34" charset="0"/>
              </a:rPr>
              <a:t> de l’énoncé […].</a:t>
            </a:r>
          </a:p>
          <a:p>
            <a:pPr marL="0" indent="0">
              <a:buNone/>
            </a:pPr>
            <a:endParaRPr lang="fr-FR" sz="4800" dirty="0" smtClean="0"/>
          </a:p>
          <a:p>
            <a:pPr marL="0" indent="0" algn="r">
              <a:buNone/>
            </a:pPr>
            <a:r>
              <a:rPr lang="fr-FR" sz="3500" i="1" dirty="0" smtClean="0"/>
              <a:t>Roland Barthes, La poétique de l’espace</a:t>
            </a:r>
            <a:endParaRPr lang="fr-FR" sz="3500" i="1" dirty="0"/>
          </a:p>
        </p:txBody>
      </p:sp>
    </p:spTree>
    <p:extLst>
      <p:ext uri="{BB962C8B-B14F-4D97-AF65-F5344CB8AC3E}">
        <p14:creationId xmlns:p14="http://schemas.microsoft.com/office/powerpoint/2010/main" val="388912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9" t="-192" r="2564" b="192"/>
          <a:stretch/>
        </p:blipFill>
        <p:spPr>
          <a:xfrm rot="5400000">
            <a:off x="980985" y="995784"/>
            <a:ext cx="5043183" cy="39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92" t="-2956" r="18492" b="-12034"/>
          <a:stretch/>
        </p:blipFill>
        <p:spPr>
          <a:xfrm rot="5400000">
            <a:off x="6264386" y="1005611"/>
            <a:ext cx="4570840" cy="350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ZoneTexte 5"/>
          <p:cNvSpPr txBox="1"/>
          <p:nvPr/>
        </p:nvSpPr>
        <p:spPr>
          <a:xfrm>
            <a:off x="1918740" y="5763718"/>
            <a:ext cx="79822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smtClean="0">
                <a:latin typeface="Arial Rounded MT Bold" panose="020F0704030504030204" pitchFamily="34" charset="0"/>
              </a:rPr>
              <a:t>Nos tâtonnements</a:t>
            </a:r>
            <a:endParaRPr lang="fr-FR" sz="40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91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76" y="1035441"/>
            <a:ext cx="3979856" cy="5146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195" y="1035440"/>
            <a:ext cx="3862192" cy="5006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204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2125" y="1237384"/>
            <a:ext cx="6576330" cy="43842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032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355183"/>
            <a:ext cx="9390713" cy="6260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949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9" t="-192" r="2564" b="192"/>
          <a:stretch/>
        </p:blipFill>
        <p:spPr>
          <a:xfrm rot="5400000">
            <a:off x="441339" y="935824"/>
            <a:ext cx="5043183" cy="399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818" y="1011336"/>
            <a:ext cx="5767462" cy="3844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ZoneTexte 4"/>
          <p:cNvSpPr txBox="1"/>
          <p:nvPr/>
        </p:nvSpPr>
        <p:spPr>
          <a:xfrm>
            <a:off x="1558977" y="5455416"/>
            <a:ext cx="11302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latin typeface="Arial Rounded MT Bold" panose="020F0704030504030204" pitchFamily="34" charset="0"/>
              </a:rPr>
              <a:t>a</a:t>
            </a:r>
            <a:r>
              <a:rPr lang="fr-FR" sz="6000" dirty="0" smtClean="0">
                <a:latin typeface="Arial Rounded MT Bold" panose="020F0704030504030204" pitchFamily="34" charset="0"/>
              </a:rPr>
              <a:t>ncien                   récent</a:t>
            </a:r>
            <a:endParaRPr lang="fr-FR" sz="60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24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77122" y="1671403"/>
            <a:ext cx="1086786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 smtClean="0">
                <a:latin typeface="Arial Rounded MT Bold" panose="020F07040305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Direction retenue:</a:t>
            </a:r>
          </a:p>
          <a:p>
            <a:pPr algn="ctr"/>
            <a:endParaRPr lang="fr-FR" sz="8000" dirty="0">
              <a:latin typeface="Arial Rounded MT Bold" panose="020F07040305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fr-FR" sz="8000" dirty="0" smtClean="0">
                <a:latin typeface="Arial Rounded MT Bold" panose="020F0704030504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Les arches</a:t>
            </a:r>
            <a:endParaRPr lang="fr-FR" sz="8000" dirty="0">
              <a:latin typeface="Arial Rounded MT Bold" panose="020F070403050403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67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42" y="1456960"/>
            <a:ext cx="5624435" cy="374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669" y="1456960"/>
            <a:ext cx="5624435" cy="37496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99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57</Words>
  <Application>Microsoft Office PowerPoint</Application>
  <PresentationFormat>Grand écran</PresentationFormat>
  <Paragraphs>12</Paragraphs>
  <Slides>14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 Unicode MS</vt:lpstr>
      <vt:lpstr>Arial</vt:lpstr>
      <vt:lpstr>Arial Rounded MT Bold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Caroline Munoz</dc:creator>
  <cp:lastModifiedBy>Caroline Munoz</cp:lastModifiedBy>
  <cp:revision>8</cp:revision>
  <dcterms:created xsi:type="dcterms:W3CDTF">2014-12-02T22:29:00Z</dcterms:created>
  <dcterms:modified xsi:type="dcterms:W3CDTF">2014-12-03T03:19:41Z</dcterms:modified>
</cp:coreProperties>
</file>