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57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87ED5-DD55-4863-A247-6F3BBCFB7C83}" type="datetimeFigureOut">
              <a:rPr lang="es-ES" smtClean="0"/>
              <a:t>13/11/2014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03A81-6015-4A4B-A708-5B8FBF5AC71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http://www.sitomvalleesmontblanc.fr/IMG/jpg/Recyclage_du_Verre_H5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500990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bassinpompey.fr/publicmedia/formatted/305/47/fr/schemaRecyclagePapier.png;maxh=433,maxw=614,h=433,w=614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750099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3.bp.blogspot.com/-fROi3Vp97XA/T23J8jDxztI/AAAAAAAAAj0/Vh3dxujvNSs/s760/Recyclage-metau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0962"/>
            <a:ext cx="7500989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http://www.notre-planete.info/actualites/images/dechets/plastique_recyclag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143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Presentación en pantalla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berjont.claudine</dc:creator>
  <cp:lastModifiedBy>berjont.claudine</cp:lastModifiedBy>
  <cp:revision>1</cp:revision>
  <dcterms:created xsi:type="dcterms:W3CDTF">2014-11-13T20:03:03Z</dcterms:created>
  <dcterms:modified xsi:type="dcterms:W3CDTF">2014-11-13T20:12:17Z</dcterms:modified>
</cp:coreProperties>
</file>