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32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223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0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36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78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75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043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777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982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74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88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8951-1695-43C4-9AF5-17389CC894A4}" type="datetimeFigureOut">
              <a:rPr lang="fr-FR" smtClean="0"/>
              <a:t>13/11/2014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4D4CA-4250-4797-A739-7ACF3F54524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05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081464"/>
              </p:ext>
            </p:extLst>
          </p:nvPr>
        </p:nvGraphicFramePr>
        <p:xfrm>
          <a:off x="154548" y="90153"/>
          <a:ext cx="11861440" cy="668593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854150"/>
                <a:gridCol w="3376060"/>
                <a:gridCol w="3368053"/>
                <a:gridCol w="3263177"/>
              </a:tblGrid>
              <a:tr h="59242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TITRE DE LA SEQUENCE / Présentation de la classification du vivant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r>
                        <a:rPr lang="fr-FR" sz="1400" dirty="0" smtClean="0">
                          <a:effectLst/>
                        </a:rPr>
                        <a:t>DOMAINE</a:t>
                      </a:r>
                      <a:r>
                        <a:rPr lang="fr-FR" sz="1400" dirty="0">
                          <a:effectLst/>
                        </a:rPr>
                        <a:t> </a:t>
                      </a:r>
                      <a:r>
                        <a:rPr lang="fr-FR" sz="1400" dirty="0" smtClean="0">
                          <a:effectLst/>
                        </a:rPr>
                        <a:t>: Unité, diversité et parenté du vivant </a:t>
                      </a:r>
                      <a:r>
                        <a:rPr lang="fr-FR" sz="1400" dirty="0">
                          <a:effectLst/>
                        </a:rPr>
                        <a:t>SVT </a:t>
                      </a:r>
                      <a:r>
                        <a:rPr lang="fr-FR" sz="1400" dirty="0" smtClean="0">
                          <a:effectLst/>
                        </a:rPr>
                        <a:t>6</a:t>
                      </a:r>
                      <a:r>
                        <a:rPr lang="fr-FR" sz="1400" baseline="30000" dirty="0" smtClean="0">
                          <a:effectLst/>
                        </a:rPr>
                        <a:t>ème</a:t>
                      </a:r>
                      <a:endParaRPr lang="fr-FR" sz="1400" dirty="0">
                        <a:effectLst/>
                      </a:endParaRPr>
                    </a:p>
                  </a:txBody>
                  <a:tcPr marL="40754" marR="40754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PROBLEMATIQUE (s):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Comment classer les êtres vivants ?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20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OBJECTIFS DE CONNAISSANCES 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OBJECTIFS DE METHODES 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MATERIEL OU SUPPORTS 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  <a:tr h="1131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SEANCE 1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Evaluation diagnostique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Diversité des êtres vivants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Notion d’espèce et d’attribut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Observer, recenser et organise l’information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Sortie (dans le collège, au zoo…) pour recenser les êtres vivants présents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Recherche informatique sur un être vivant (rédaction d’une fiche)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  <a:tr h="6945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SEANCE 2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Notion d’espèce et d’attribut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Observer, recenser et organise l’information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Banque d’images d’êtres vivants : rédiger une description d’un être vivant pour arriver à la notion d’attribut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  <a:tr h="6734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SEANCE 3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Trier les êtres </a:t>
                      </a:r>
                      <a:r>
                        <a:rPr lang="fr-FR" sz="1400" dirty="0" smtClean="0">
                          <a:effectLst/>
                        </a:rPr>
                        <a:t>vivants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</a:rPr>
                        <a:t>Evaluation formative</a:t>
                      </a:r>
                      <a:endParaRPr lang="fr-FR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Observer, recenser et organise l’information + utiliser une clef de détermination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Echantillons de végétaux + clef de détermination et fichier descriptif des attributs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  <a:tr h="9024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SEANCE 4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Classer les êtres vivants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Observer, recenser et organise l’information + construire des groupes emboités + placer un être vivant de l’environnement proche dans la classification actuelle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Jeux d’objets de géométries et couleurs différentes avec des boites de différentes tailles : trier puis classer ces objets.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  <a:tr h="10417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SEANCE 5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Classer les êtres </a:t>
                      </a:r>
                      <a:r>
                        <a:rPr lang="fr-FR" sz="1400" dirty="0" smtClean="0">
                          <a:effectLst/>
                        </a:rPr>
                        <a:t>vivants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Critères de parenté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Observer, recenser et organise l’information + construire des groupes emboités + placer un être vivant de l’environnement proche dans la classification actuelle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TICE : construction de groupes emboités pour différentes collections d’êtres vivants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A partir de la classification actuelle, placer les êtres vivants rencontrés en séance 1.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  <a:tr h="662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SEANCE 6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Evaluation sommative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54" marR="4075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68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141</Words>
  <Application>Microsoft Office PowerPoint</Application>
  <PresentationFormat>Grand écran</PresentationFormat>
  <Paragraphs>53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Cédric GOBET</dc:creator>
  <cp:lastModifiedBy>Cédric GOBET</cp:lastModifiedBy>
  <cp:revision>4</cp:revision>
  <dcterms:created xsi:type="dcterms:W3CDTF">2014-11-13T16:23:05Z</dcterms:created>
  <dcterms:modified xsi:type="dcterms:W3CDTF">2014-11-13T16:33:18Z</dcterms:modified>
</cp:coreProperties>
</file>