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7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AB41-4F19-274F-8D0E-8A4D04192E61}" type="datetimeFigureOut">
              <a:rPr lang="fr-FR" smtClean="0"/>
              <a:t>12/11/14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99F30-7295-1E47-87C7-410C57E115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7179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AB41-4F19-274F-8D0E-8A4D04192E61}" type="datetimeFigureOut">
              <a:rPr lang="fr-FR" smtClean="0"/>
              <a:t>12/11/14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99F30-7295-1E47-87C7-410C57E115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074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AB41-4F19-274F-8D0E-8A4D04192E61}" type="datetimeFigureOut">
              <a:rPr lang="fr-FR" smtClean="0"/>
              <a:t>12/11/14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99F30-7295-1E47-87C7-410C57E115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7269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AB41-4F19-274F-8D0E-8A4D04192E61}" type="datetimeFigureOut">
              <a:rPr lang="fr-FR" smtClean="0"/>
              <a:t>12/11/14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99F30-7295-1E47-87C7-410C57E115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480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AB41-4F19-274F-8D0E-8A4D04192E61}" type="datetimeFigureOut">
              <a:rPr lang="fr-FR" smtClean="0"/>
              <a:t>12/11/14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99F30-7295-1E47-87C7-410C57E115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1364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AB41-4F19-274F-8D0E-8A4D04192E61}" type="datetimeFigureOut">
              <a:rPr lang="fr-FR" smtClean="0"/>
              <a:t>12/11/14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99F30-7295-1E47-87C7-410C57E115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562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AB41-4F19-274F-8D0E-8A4D04192E61}" type="datetimeFigureOut">
              <a:rPr lang="fr-FR" smtClean="0"/>
              <a:t>12/11/14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99F30-7295-1E47-87C7-410C57E115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0455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AB41-4F19-274F-8D0E-8A4D04192E61}" type="datetimeFigureOut">
              <a:rPr lang="fr-FR" smtClean="0"/>
              <a:t>12/11/14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99F30-7295-1E47-87C7-410C57E115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6152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AB41-4F19-274F-8D0E-8A4D04192E61}" type="datetimeFigureOut">
              <a:rPr lang="fr-FR" smtClean="0"/>
              <a:t>12/11/14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99F30-7295-1E47-87C7-410C57E115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0250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AB41-4F19-274F-8D0E-8A4D04192E61}" type="datetimeFigureOut">
              <a:rPr lang="fr-FR" smtClean="0"/>
              <a:t>12/11/14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99F30-7295-1E47-87C7-410C57E115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534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8AB41-4F19-274F-8D0E-8A4D04192E61}" type="datetimeFigureOut">
              <a:rPr lang="fr-FR" smtClean="0"/>
              <a:t>12/11/14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99F30-7295-1E47-87C7-410C57E115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18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8AB41-4F19-274F-8D0E-8A4D04192E61}" type="datetimeFigureOut">
              <a:rPr lang="fr-FR" smtClean="0"/>
              <a:t>12/11/14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99F30-7295-1E47-87C7-410C57E115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913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NOTRE DEFI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FABRIQUER LE MEILLEUR THERMOS POSSIBLE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8399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BRAINSTORMING / LLUVIA DE IDEA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r-FR" dirty="0" smtClean="0">
                <a:solidFill>
                  <a:schemeClr val="accent2"/>
                </a:solidFill>
              </a:rPr>
              <a:t>Quelles sont les propriétés d’un bon thermos ?</a:t>
            </a:r>
          </a:p>
          <a:p>
            <a:pPr>
              <a:buFontTx/>
              <a:buChar char="-"/>
            </a:pPr>
            <a:r>
              <a:rPr lang="fr-FR" dirty="0" smtClean="0"/>
              <a:t>Étanche: </a:t>
            </a:r>
            <a:r>
              <a:rPr lang="fr-FR" sz="2400" i="1" dirty="0" smtClean="0"/>
              <a:t>imperméable</a:t>
            </a:r>
          </a:p>
          <a:p>
            <a:pPr>
              <a:buFontTx/>
              <a:buChar char="-"/>
            </a:pPr>
            <a:r>
              <a:rPr lang="fr-FR" dirty="0" smtClean="0"/>
              <a:t>Isolant: </a:t>
            </a:r>
            <a:r>
              <a:rPr lang="fr-FR" sz="2400" i="1" dirty="0" smtClean="0"/>
              <a:t>limiter les échanges thermiques / lien: transfert thermique = Radiation, convection, conduction</a:t>
            </a:r>
          </a:p>
          <a:p>
            <a:pPr>
              <a:buFontTx/>
              <a:buChar char="-"/>
            </a:pPr>
            <a:r>
              <a:rPr lang="fr-FR" dirty="0" smtClean="0"/>
              <a:t>Résistant: </a:t>
            </a:r>
            <a:r>
              <a:rPr lang="fr-FR" sz="2800" i="1" dirty="0" smtClean="0"/>
              <a:t>Rigidité</a:t>
            </a:r>
          </a:p>
          <a:p>
            <a:pPr>
              <a:buFontTx/>
              <a:buChar char="-"/>
            </a:pPr>
            <a:r>
              <a:rPr lang="fr-FR" dirty="0" smtClean="0"/>
              <a:t>Ergonomique / transportable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0994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140017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fr-FR" dirty="0" smtClean="0">
                <a:solidFill>
                  <a:srgbClr val="C0504D"/>
                </a:solidFill>
              </a:rPr>
              <a:t>Quels sont les matériaux qui répondent à ces propriétés ?</a:t>
            </a:r>
            <a:endParaRPr lang="fr-FR" dirty="0">
              <a:solidFill>
                <a:srgbClr val="C0504D"/>
              </a:solidFill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473491"/>
              </p:ext>
            </p:extLst>
          </p:nvPr>
        </p:nvGraphicFramePr>
        <p:xfrm>
          <a:off x="206375" y="2508250"/>
          <a:ext cx="8480423" cy="34591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4183"/>
                <a:gridCol w="1338775"/>
                <a:gridCol w="871509"/>
                <a:gridCol w="1211489"/>
                <a:gridCol w="1211489"/>
                <a:gridCol w="1211489"/>
                <a:gridCol w="1211489"/>
              </a:tblGrid>
              <a:tr h="836628"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Matériaux</a:t>
                      </a:r>
                    </a:p>
                    <a:p>
                      <a:pPr algn="r"/>
                      <a:endParaRPr lang="fr-FR" dirty="0" smtClean="0"/>
                    </a:p>
                    <a:p>
                      <a:pPr algn="l"/>
                      <a:r>
                        <a:rPr lang="fr-FR" dirty="0" smtClean="0"/>
                        <a:t>Propriétés</a:t>
                      </a:r>
                    </a:p>
                  </a:txBody>
                  <a:tcPr>
                    <a:lnTlToB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polystyrène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Air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Papier journal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Verre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plastique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Canette</a:t>
                      </a:r>
                    </a:p>
                    <a:p>
                      <a:pPr algn="ctr"/>
                      <a:r>
                        <a:rPr lang="fr-FR" dirty="0" smtClean="0"/>
                        <a:t>alu</a:t>
                      </a:r>
                      <a:endParaRPr lang="fr-FR" dirty="0"/>
                    </a:p>
                  </a:txBody>
                  <a:tcPr/>
                </a:tc>
              </a:tr>
              <a:tr h="848249">
                <a:tc>
                  <a:txBody>
                    <a:bodyPr/>
                    <a:lstStyle/>
                    <a:p>
                      <a:r>
                        <a:rPr lang="fr-FR" dirty="0" smtClean="0"/>
                        <a:t>isolant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</a:tr>
              <a:tr h="848249">
                <a:tc>
                  <a:txBody>
                    <a:bodyPr/>
                    <a:lstStyle/>
                    <a:p>
                      <a:r>
                        <a:rPr lang="fr-FR" dirty="0" smtClean="0"/>
                        <a:t>étanche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fr-FR" dirty="0"/>
                    </a:p>
                  </a:txBody>
                  <a:tcPr/>
                </a:tc>
              </a:tr>
              <a:tr h="848249">
                <a:tc>
                  <a:txBody>
                    <a:bodyPr/>
                    <a:lstStyle/>
                    <a:p>
                      <a:r>
                        <a:rPr lang="fr-FR" dirty="0" smtClean="0"/>
                        <a:t>Résistant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X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206375" y="6127750"/>
            <a:ext cx="8366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u="sng" dirty="0" smtClean="0"/>
              <a:t>Tableau comparatif des propriétés des différents matériaux utilisables</a:t>
            </a:r>
            <a:endParaRPr lang="fr-FR" b="1" u="sng" dirty="0"/>
          </a:p>
        </p:txBody>
      </p:sp>
    </p:spTree>
    <p:extLst>
      <p:ext uri="{BB962C8B-B14F-4D97-AF65-F5344CB8AC3E}">
        <p14:creationId xmlns:p14="http://schemas.microsoft.com/office/powerpoint/2010/main" val="13673633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87</Words>
  <Application>Microsoft Macintosh PowerPoint</Application>
  <PresentationFormat>Présentation à l'écran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NOTRE DEFI</vt:lpstr>
      <vt:lpstr>BRAINSTORMING / LLUVIA DE IDEA</vt:lpstr>
      <vt:lpstr>Présentation PowerPoint</vt:lpstr>
    </vt:vector>
  </TitlesOfParts>
  <Company>lfsd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NOTRE DEFI</dc:title>
  <dc:creator>Jérôme Bousquet</dc:creator>
  <cp:lastModifiedBy>Jérôme Bousquet</cp:lastModifiedBy>
  <cp:revision>3</cp:revision>
  <dcterms:created xsi:type="dcterms:W3CDTF">2014-11-12T16:44:24Z</dcterms:created>
  <dcterms:modified xsi:type="dcterms:W3CDTF">2014-11-12T17:24:35Z</dcterms:modified>
</cp:coreProperties>
</file>