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4" d="100"/>
          <a:sy n="74" d="100"/>
        </p:scale>
        <p:origin x="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11/12/2014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The Thermos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Objectifs du thermos</a:t>
            </a:r>
          </a:p>
          <a:p>
            <a:r>
              <a:rPr lang="fr-FR" dirty="0" smtClean="0"/>
              <a:t>Questionnements</a:t>
            </a:r>
          </a:p>
          <a:p>
            <a:r>
              <a:rPr lang="fr-FR" dirty="0" smtClean="0"/>
              <a:t>Construction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815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 du thermos</a:t>
            </a:r>
            <a:br>
              <a:rPr lang="fr-FR" dirty="0" smtClean="0"/>
            </a:br>
            <a:r>
              <a:rPr lang="fr-FR" dirty="0"/>
              <a:t>Etablir un cahier des charges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Un thermos est un récipient hermétique qui doit pouvoir limiter au maximum, le plus longtemps possible, les changements de température du liquide contenu.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3660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Questionnements</a:t>
            </a:r>
            <a:br>
              <a:rPr lang="fr-FR" dirty="0" smtClean="0"/>
            </a:br>
            <a:r>
              <a:rPr lang="fr-FR" dirty="0" smtClean="0"/>
              <a:t>Recherche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Quels sont les matériaux les plus isolants ? </a:t>
            </a:r>
            <a:r>
              <a:rPr lang="fr-FR" dirty="0" smtClean="0">
                <a:sym typeface="Wingdings" panose="05000000000000000000" pitchFamily="2" charset="2"/>
              </a:rPr>
              <a:t> Tester les matériaux proposés, faire des recherches.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D’autres critères à retenir : hygiène (le matériau peut-il être au contact de l’aliment?), écologie (matériaux recyclable ?)…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Volume ? Dépend de l’utilisation souhaitée.</a:t>
            </a:r>
          </a:p>
          <a:p>
            <a:r>
              <a:rPr lang="fr-FR" dirty="0" smtClean="0">
                <a:sym typeface="Wingdings" panose="05000000000000000000" pitchFamily="2" charset="2"/>
              </a:rPr>
              <a:t>Nombre de couches ? Quels sont les critères pour obtenir une bonne isolation ?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08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Construction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Développement</a:t>
            </a: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1" y="2897746"/>
            <a:ext cx="5978056" cy="3975407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0322" y="2336873"/>
            <a:ext cx="5128050" cy="560874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Schématisation du projet</a:t>
            </a:r>
          </a:p>
          <a:p>
            <a:r>
              <a:rPr lang="fr-FR" dirty="0" smtClean="0"/>
              <a:t>Construction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48347" y="2400683"/>
            <a:ext cx="5036997" cy="334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39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29</TotalTime>
  <Words>102</Words>
  <Application>Microsoft Office PowerPoint</Application>
  <PresentationFormat>Grand écran</PresentationFormat>
  <Paragraphs>14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</vt:lpstr>
      <vt:lpstr>Berlin</vt:lpstr>
      <vt:lpstr>The Thermos</vt:lpstr>
      <vt:lpstr>Objectifs du thermos Etablir un cahier des charges</vt:lpstr>
      <vt:lpstr>Questionnements Recherche</vt:lpstr>
      <vt:lpstr>Construction Développement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Thermos</dc:title>
  <dc:creator>Cédric GOBET</dc:creator>
  <cp:lastModifiedBy>Cédric GOBET</cp:lastModifiedBy>
  <cp:revision>5</cp:revision>
  <dcterms:created xsi:type="dcterms:W3CDTF">2014-11-12T16:44:07Z</dcterms:created>
  <dcterms:modified xsi:type="dcterms:W3CDTF">2014-11-12T17:13:38Z</dcterms:modified>
</cp:coreProperties>
</file>