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450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955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44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213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234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61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94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3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3112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80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6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AFE67-2F26-0741-B66E-98E7F0924E73}" type="datetimeFigureOut">
              <a:rPr lang="fr-FR" smtClean="0"/>
              <a:t>31/10/18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42B4A-ECD3-B54D-BC2B-BA56ECE5B9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99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i="1" dirty="0" smtClean="0"/>
              <a:t>Vendredi ou la vie sauvage</a:t>
            </a:r>
            <a:br>
              <a:rPr lang="fr-FR" i="1" dirty="0" smtClean="0"/>
            </a:br>
            <a:r>
              <a:rPr lang="fr-FR" sz="2800" dirty="0" smtClean="0"/>
              <a:t>(1971)</a:t>
            </a:r>
            <a:endParaRPr lang="fr-FR" sz="28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Michel Tournier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94452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" name="Image 1" descr="couverture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29" y="460375"/>
            <a:ext cx="3973999" cy="5665788"/>
          </a:xfrm>
          <a:prstGeom prst="rect">
            <a:avLst/>
          </a:prstGeom>
        </p:spPr>
      </p:pic>
      <p:pic>
        <p:nvPicPr>
          <p:cNvPr id="8" name="Espace réservé du contenu 7" descr="couverture_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6" b="10136"/>
          <a:stretch>
            <a:fillRect/>
          </a:stretch>
        </p:blipFill>
        <p:spPr>
          <a:xfrm>
            <a:off x="4648200" y="460375"/>
            <a:ext cx="4038600" cy="5665788"/>
          </a:xfrm>
        </p:spPr>
      </p:pic>
      <p:sp>
        <p:nvSpPr>
          <p:cNvPr id="7" name="Espace réservé du contenu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328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3" name="Image 2" descr="couverture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06" y="368301"/>
            <a:ext cx="3708988" cy="5568244"/>
          </a:xfrm>
          <a:prstGeom prst="rect">
            <a:avLst/>
          </a:prstGeom>
        </p:spPr>
      </p:pic>
      <p:pic>
        <p:nvPicPr>
          <p:cNvPr id="10" name="Espace réservé du contenu 9" descr="couverture_4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8" b="2708"/>
          <a:stretch>
            <a:fillRect/>
          </a:stretch>
        </p:blipFill>
        <p:spPr>
          <a:xfrm>
            <a:off x="4648200" y="368300"/>
            <a:ext cx="4038600" cy="5568245"/>
          </a:xfrm>
        </p:spPr>
      </p:pic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56402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4539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" name="Espace réservé du contenu 7" descr="Couverture_5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" r="911"/>
          <a:stretch>
            <a:fillRect/>
          </a:stretch>
        </p:blipFill>
        <p:spPr>
          <a:xfrm>
            <a:off x="457200" y="274638"/>
            <a:ext cx="4038600" cy="5851525"/>
          </a:xfrm>
        </p:spPr>
      </p:pic>
      <p:pic>
        <p:nvPicPr>
          <p:cNvPr id="10" name="Espace réservé du contenu 9" descr="couverture_6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" b="1042"/>
          <a:stretch>
            <a:fillRect/>
          </a:stretch>
        </p:blipFill>
        <p:spPr>
          <a:xfrm>
            <a:off x="4648200" y="274638"/>
            <a:ext cx="4038600" cy="5851525"/>
          </a:xfrm>
        </p:spPr>
      </p:pic>
    </p:spTree>
    <p:extLst>
      <p:ext uri="{BB962C8B-B14F-4D97-AF65-F5344CB8AC3E}">
        <p14:creationId xmlns:p14="http://schemas.microsoft.com/office/powerpoint/2010/main" val="1524977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 descr="couverture_7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5" b="6555"/>
          <a:stretch>
            <a:fillRect/>
          </a:stretch>
        </p:blipFill>
        <p:spPr>
          <a:xfrm>
            <a:off x="457200" y="274638"/>
            <a:ext cx="4038600" cy="5851525"/>
          </a:xfrm>
        </p:spPr>
      </p:pic>
      <p:pic>
        <p:nvPicPr>
          <p:cNvPr id="10" name="Espace réservé du contenu 9" descr="couverture_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" b="593"/>
          <a:stretch>
            <a:fillRect/>
          </a:stretch>
        </p:blipFill>
        <p:spPr>
          <a:xfrm>
            <a:off x="4648200" y="274638"/>
            <a:ext cx="4038600" cy="5851525"/>
          </a:xfrm>
        </p:spPr>
      </p:pic>
    </p:spTree>
    <p:extLst>
      <p:ext uri="{BB962C8B-B14F-4D97-AF65-F5344CB8AC3E}">
        <p14:creationId xmlns:p14="http://schemas.microsoft.com/office/powerpoint/2010/main" val="1909914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371600"/>
          </a:xfrm>
        </p:spPr>
        <p:txBody>
          <a:bodyPr/>
          <a:lstStyle/>
          <a:p>
            <a:pPr algn="ctr"/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pour une image  4" descr="9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" r="657"/>
          <a:stretch>
            <a:fillRect/>
          </a:stretch>
        </p:blipFill>
        <p:spPr>
          <a:xfrm>
            <a:off x="1792288" y="612775"/>
            <a:ext cx="5486400" cy="5559425"/>
          </a:xfrm>
        </p:spPr>
      </p:pic>
    </p:spTree>
    <p:extLst>
      <p:ext uri="{BB962C8B-B14F-4D97-AF65-F5344CB8AC3E}">
        <p14:creationId xmlns:p14="http://schemas.microsoft.com/office/powerpoint/2010/main" val="16450729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</Words>
  <Application>Microsoft Macintosh PowerPoint</Application>
  <PresentationFormat>Présentation à l'écran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Vendredi ou la vie sauvage (1971)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Maupassant</dc:title>
  <dc:creator>YAMILA CAMAIN</dc:creator>
  <cp:lastModifiedBy>YAMILA CAMAIN</cp:lastModifiedBy>
  <cp:revision>11</cp:revision>
  <dcterms:created xsi:type="dcterms:W3CDTF">2017-04-24T05:13:35Z</dcterms:created>
  <dcterms:modified xsi:type="dcterms:W3CDTF">2018-11-01T03:14:18Z</dcterms:modified>
</cp:coreProperties>
</file>