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autoCompressPictures="0" strictFirstAndLastChars="0" saveSubsetFonts="1">
  <p:sldMasterIdLst>
    <p:sldMasterId id="2147483659" r:id="rId3"/>
  </p:sldMasterIdLst>
  <p:notesMasterIdLst>
    <p:notesMasterId r:id="rId4"/>
  </p:notesMasterIdLst>
  <p:sldIdLst>
    <p:sldId id="256" r:id="rId5"/>
    <p:sldId id="257" r:id="rId6"/>
    <p:sldId id="258" r:id="rId7"/>
    <p:sldId id="259" r:id="rId8"/>
    <p:sldId id="260" r:id="rId9"/>
    <p:sldId id="261" r:id="rId10"/>
    <p:sldId id="262" r:id="rId11"/>
    <p:sldId id="263" r:id="rId12"/>
    <p:sldId id="264" r:id="rId13"/>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file>

<file path=ppt/_rels/presentation.xml.rels><?xml version="1.0" encoding="UTF-8" standalone="yes"?><Relationships xmlns="http://schemas.openxmlformats.org/package/2006/relationships"><Relationship Id="rId11" Type="http://schemas.openxmlformats.org/officeDocument/2006/relationships/slide" Target="slides/slide7.xml"/><Relationship Id="rId10" Type="http://schemas.openxmlformats.org/officeDocument/2006/relationships/slide" Target="slides/slide6.xml"/><Relationship Id="rId13" Type="http://schemas.openxmlformats.org/officeDocument/2006/relationships/slide" Target="slides/slide9.xml"/><Relationship Id="rId12" Type="http://schemas.openxmlformats.org/officeDocument/2006/relationships/slide" Target="slides/slide8.xml"/><Relationship Id="rId1" Type="http://schemas.openxmlformats.org/officeDocument/2006/relationships/theme" Target="theme/theme1.xml"/><Relationship Id="rId2" Type="http://schemas.openxmlformats.org/officeDocument/2006/relationships/presProps" Target="presProps.xml"/><Relationship Id="rId3" Type="http://schemas.openxmlformats.org/officeDocument/2006/relationships/slideMaster" Target="slideMasters/slideMaster1.xml"/><Relationship Id="rId4" Type="http://schemas.openxmlformats.org/officeDocument/2006/relationships/notesMaster" Target="notesMasters/notesMaster1.xml"/><Relationship Id="rId9" Type="http://schemas.openxmlformats.org/officeDocument/2006/relationships/slide" Target="slides/slide5.xml"/><Relationship Id="rId5" Type="http://schemas.openxmlformats.org/officeDocument/2006/relationships/slide" Target="slides/slide1.xml"/><Relationship Id="rId6" Type="http://schemas.openxmlformats.org/officeDocument/2006/relationships/slide" Target="slides/slide2.xml"/><Relationship Id="rId7" Type="http://schemas.openxmlformats.org/officeDocument/2006/relationships/slide" Target="slides/slide3.xml"/><Relationship Id="rId8" Type="http://schemas.openxmlformats.org/officeDocument/2006/relationships/slide" Target="slides/slide4.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56" name="Shape 56"/>
        <p:cNvGrpSpPr/>
        <p:nvPr/>
      </p:nvGrpSpPr>
      <p:grpSpPr>
        <a:xfrm>
          <a:off x="0" y="0"/>
          <a:ext cx="0" cy="0"/>
          <a:chOff x="0" y="0"/>
          <a:chExt cx="0" cy="0"/>
        </a:xfrm>
      </p:grpSpPr>
      <p:sp>
        <p:nvSpPr>
          <p:cNvPr id="57" name="Google Shape;57;g4e411f3263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8" name="Google Shape;58;g4e411f3263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Puis nous réfléchirons ensemble aux objectifs, aux activités possibles, aux avantages et inconvénients.</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2" name="Shape 62"/>
        <p:cNvGrpSpPr/>
        <p:nvPr/>
      </p:nvGrpSpPr>
      <p:grpSpPr>
        <a:xfrm>
          <a:off x="0" y="0"/>
          <a:ext cx="0" cy="0"/>
          <a:chOff x="0" y="0"/>
          <a:chExt cx="0" cy="0"/>
        </a:xfrm>
      </p:grpSpPr>
      <p:sp>
        <p:nvSpPr>
          <p:cNvPr id="63" name="Google Shape;63;g4e411f3263_0_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4" name="Google Shape;64;g4e411f3263_0_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Les équipes sont structurées de façon à respecter une certaine hétérogénéité: de compétence, de sexe, de statut…</a:t>
            </a:r>
            <a:endParaRPr/>
          </a:p>
          <a:p>
            <a:pPr indent="0" lvl="0" marL="0" rtl="0" algn="l">
              <a:spcBef>
                <a:spcPts val="0"/>
              </a:spcBef>
              <a:spcAft>
                <a:spcPts val="0"/>
              </a:spcAft>
              <a:buNone/>
            </a:pPr>
            <a:r>
              <a:rPr lang="es"/>
              <a:t>C’est le principe de base pour la constitution des groupes car c’est au sein de groupes hétérogènes que les élèves les plus faibles ont le plus de chance de progresser.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68" name="Shape 68"/>
        <p:cNvGrpSpPr/>
        <p:nvPr/>
      </p:nvGrpSpPr>
      <p:grpSpPr>
        <a:xfrm>
          <a:off x="0" y="0"/>
          <a:ext cx="0" cy="0"/>
          <a:chOff x="0" y="0"/>
          <a:chExt cx="0" cy="0"/>
        </a:xfrm>
      </p:grpSpPr>
      <p:sp>
        <p:nvSpPr>
          <p:cNvPr id="69" name="Google Shape;69;g4e411f3263_0_1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0" name="Google Shape;70;g4e411f3263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Il peut être intéressant de regrouper parfois les élèves en fonction de leurs compétences ou de leur besoin (pour des activités de soutien ou de remédiation par exemple)</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74" name="Shape 74"/>
        <p:cNvGrpSpPr/>
        <p:nvPr/>
      </p:nvGrpSpPr>
      <p:grpSpPr>
        <a:xfrm>
          <a:off x="0" y="0"/>
          <a:ext cx="0" cy="0"/>
          <a:chOff x="0" y="0"/>
          <a:chExt cx="0" cy="0"/>
        </a:xfrm>
      </p:grpSpPr>
      <p:sp>
        <p:nvSpPr>
          <p:cNvPr id="75" name="Google Shape;75;g4e411f3263_0_1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6" name="Google Shape;76;g4e411f3263_0_1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On peut constituer les équipes en utilisant, par exemple, des cartes à jouer, des cartons de couleur… Les équipes se composeront alors « au hasard » pour des activités ponctuelles de courte durée. </a:t>
            </a:r>
            <a:endParaRPr/>
          </a:p>
          <a:p>
            <a:pPr indent="0" lvl="0" marL="0" rtl="0" algn="l">
              <a:spcBef>
                <a:spcPts val="0"/>
              </a:spcBef>
              <a:spcAft>
                <a:spcPts val="0"/>
              </a:spcAft>
              <a:buNone/>
            </a:pPr>
            <a:r>
              <a:t/>
            </a:r>
            <a:endParaRPr/>
          </a:p>
          <a:p>
            <a:pPr indent="0" lvl="0" marL="0" rtl="0" algn="l">
              <a:spcBef>
                <a:spcPts val="0"/>
              </a:spcBef>
              <a:spcAft>
                <a:spcPts val="0"/>
              </a:spcAft>
              <a:buNone/>
            </a:pPr>
            <a:r>
              <a:rPr lang="es"/>
              <a:t>Les regroupements au hasard habituent les élèves à travailler avec des camarades ayant des personnalités et des compétences différentes. Il permet d’élargir le réseau relationnel des élèves.</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0" name="Shape 80"/>
        <p:cNvGrpSpPr/>
        <p:nvPr/>
      </p:nvGrpSpPr>
      <p:grpSpPr>
        <a:xfrm>
          <a:off x="0" y="0"/>
          <a:ext cx="0" cy="0"/>
          <a:chOff x="0" y="0"/>
          <a:chExt cx="0" cy="0"/>
        </a:xfrm>
      </p:grpSpPr>
      <p:sp>
        <p:nvSpPr>
          <p:cNvPr id="81" name="Google Shape;81;g4e411f3263_0_2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2" name="Google Shape;82;g4e411f3263_0_2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Il est important, quelquefois, de laisser les élèves se regrouper à leur guise, surtout lorsqu’ils sont amenés à discuter de sujets qui les touchent personnellement. Un climat de confiance et de complicité doit régner lors de tels échanges.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86" name="Shape 86"/>
        <p:cNvGrpSpPr/>
        <p:nvPr/>
      </p:nvGrpSpPr>
      <p:grpSpPr>
        <a:xfrm>
          <a:off x="0" y="0"/>
          <a:ext cx="0" cy="0"/>
          <a:chOff x="0" y="0"/>
          <a:chExt cx="0" cy="0"/>
        </a:xfrm>
      </p:grpSpPr>
      <p:sp>
        <p:nvSpPr>
          <p:cNvPr id="87" name="Google Shape;87;g4e411f3263_0_2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8" name="Google Shape;88;g4e411f3263_0_27: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En cours d’activité, il peut s’avérer utile de réunir deux élèves pour une courte durée en vue de leur permettre de comparer des stratégies, des démarches, des résultats…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2" name="Shape 92"/>
        <p:cNvGrpSpPr/>
        <p:nvPr/>
      </p:nvGrpSpPr>
      <p:grpSpPr>
        <a:xfrm>
          <a:off x="0" y="0"/>
          <a:ext cx="0" cy="0"/>
          <a:chOff x="0" y="0"/>
          <a:chExt cx="0" cy="0"/>
        </a:xfrm>
      </p:grpSpPr>
      <p:sp>
        <p:nvSpPr>
          <p:cNvPr id="93" name="Google Shape;93;g4e411f3263_0_3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4" name="Google Shape;94;g4e411f3263_0_3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C’est le regroupement utilisé lorsque l’on demande aux élèves de choisir un sujet sur lequel ils souhaitent travailler (faire des recherches, un exposé…) Ce type de regroupement respecte les goûts des élèves et suscite leur motivation et leur engagement.</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showMasterPhAnim="0" showMasterSp="0">
  <p:cSld>
    <p:spTree>
      <p:nvGrpSpPr>
        <p:cNvPr id="98" name="Shape 98"/>
        <p:cNvGrpSpPr/>
        <p:nvPr/>
      </p:nvGrpSpPr>
      <p:grpSpPr>
        <a:xfrm>
          <a:off x="0" y="0"/>
          <a:ext cx="0" cy="0"/>
          <a:chOff x="0" y="0"/>
          <a:chExt cx="0" cy="0"/>
        </a:xfrm>
      </p:grpSpPr>
      <p:sp>
        <p:nvSpPr>
          <p:cNvPr id="99" name="Google Shape;99;g4e411f3263_0_4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0" name="Google Shape;100;g4e411f3263_0_4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lstStyle>
            <a:lvl1pPr indent="-342900" lvl="0" marL="457200" algn="ctr">
              <a:spcBef>
                <a:spcPts val="0"/>
              </a:spcBef>
              <a:spcAft>
                <a:spcPts val="0"/>
              </a:spcAft>
              <a:buSzPts val="1800"/>
              <a:buChar char="●"/>
              <a:defRPr/>
            </a:lvl1pPr>
            <a:lvl2pPr indent="-317500" lvl="1" marL="914400" algn="ctr">
              <a:spcBef>
                <a:spcPts val="1600"/>
              </a:spcBef>
              <a:spcAft>
                <a:spcPts val="0"/>
              </a:spcAft>
              <a:buSzPts val="1400"/>
              <a:buChar char="○"/>
              <a:defRPr/>
            </a:lvl2pPr>
            <a:lvl3pPr indent="-317500" lvl="2" marL="1371600" algn="ctr">
              <a:spcBef>
                <a:spcPts val="1600"/>
              </a:spcBef>
              <a:spcAft>
                <a:spcPts val="0"/>
              </a:spcAft>
              <a:buSzPts val="1400"/>
              <a:buChar char="■"/>
              <a:defRPr/>
            </a:lvl3pPr>
            <a:lvl4pPr indent="-317500" lvl="3" marL="1828800" algn="ctr">
              <a:spcBef>
                <a:spcPts val="1600"/>
              </a:spcBef>
              <a:spcAft>
                <a:spcPts val="0"/>
              </a:spcAft>
              <a:buSzPts val="1400"/>
              <a:buChar char="●"/>
              <a:defRPr/>
            </a:lvl4pPr>
            <a:lvl5pPr indent="-317500" lvl="4" marL="2286000" algn="ctr">
              <a:spcBef>
                <a:spcPts val="1600"/>
              </a:spcBef>
              <a:spcAft>
                <a:spcPts val="0"/>
              </a:spcAft>
              <a:buSzPts val="1400"/>
              <a:buChar char="○"/>
              <a:defRPr/>
            </a:lvl5pPr>
            <a:lvl6pPr indent="-317500" lvl="5" marL="2743200" algn="ctr">
              <a:spcBef>
                <a:spcPts val="1600"/>
              </a:spcBef>
              <a:spcAft>
                <a:spcPts val="0"/>
              </a:spcAft>
              <a:buSzPts val="1400"/>
              <a:buChar char="■"/>
              <a:defRPr/>
            </a:lvl6pPr>
            <a:lvl7pPr indent="-317500" lvl="6" marL="3200400" algn="ctr">
              <a:spcBef>
                <a:spcPts val="1600"/>
              </a:spcBef>
              <a:spcAft>
                <a:spcPts val="0"/>
              </a:spcAft>
              <a:buSzPts val="1400"/>
              <a:buChar char="●"/>
              <a:defRPr/>
            </a:lvl7pPr>
            <a:lvl8pPr indent="-317500" lvl="7" marL="3657600" algn="ctr">
              <a:spcBef>
                <a:spcPts val="1600"/>
              </a:spcBef>
              <a:spcAft>
                <a:spcPts val="0"/>
              </a:spcAft>
              <a:buSzPts val="1400"/>
              <a:buChar char="○"/>
              <a:defRPr/>
            </a:lvl8pPr>
            <a:lvl9pPr indent="-317500" lvl="8" marL="4114800" algn="ctr">
              <a:spcBef>
                <a:spcPts val="1600"/>
              </a:spcBef>
              <a:spcAft>
                <a:spcPts val="160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lstStyle>
            <a:lvl1pPr indent="-317500" lvl="0" marL="457200">
              <a:spcBef>
                <a:spcPts val="0"/>
              </a:spcBef>
              <a:spcAft>
                <a:spcPts val="0"/>
              </a:spcAft>
              <a:buSzPts val="1400"/>
              <a:buChar char="●"/>
              <a:defRPr sz="14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lstStyle>
            <a:lvl1pPr indent="-304800" lvl="0" marL="457200">
              <a:spcBef>
                <a:spcPts val="0"/>
              </a:spcBef>
              <a:spcAft>
                <a:spcPts val="0"/>
              </a:spcAft>
              <a:buSzPts val="1200"/>
              <a:buChar char="●"/>
              <a:defRPr sz="1200"/>
            </a:lvl1pPr>
            <a:lvl2pPr indent="-304800" lvl="1" marL="914400">
              <a:spcBef>
                <a:spcPts val="1600"/>
              </a:spcBef>
              <a:spcAft>
                <a:spcPts val="0"/>
              </a:spcAft>
              <a:buSzPts val="1200"/>
              <a:buChar char="○"/>
              <a:defRPr sz="1200"/>
            </a:lvl2pPr>
            <a:lvl3pPr indent="-304800" lvl="2" marL="1371600">
              <a:spcBef>
                <a:spcPts val="1600"/>
              </a:spcBef>
              <a:spcAft>
                <a:spcPts val="0"/>
              </a:spcAft>
              <a:buSzPts val="1200"/>
              <a:buChar char="■"/>
              <a:defRPr sz="1200"/>
            </a:lvl3pPr>
            <a:lvl4pPr indent="-304800" lvl="3" marL="1828800">
              <a:spcBef>
                <a:spcPts val="1600"/>
              </a:spcBef>
              <a:spcAft>
                <a:spcPts val="0"/>
              </a:spcAft>
              <a:buSzPts val="1200"/>
              <a:buChar char="●"/>
              <a:defRPr sz="1200"/>
            </a:lvl4pPr>
            <a:lvl5pPr indent="-304800" lvl="4" marL="2286000">
              <a:spcBef>
                <a:spcPts val="1600"/>
              </a:spcBef>
              <a:spcAft>
                <a:spcPts val="0"/>
              </a:spcAft>
              <a:buSzPts val="1200"/>
              <a:buChar char="○"/>
              <a:defRPr sz="1200"/>
            </a:lvl5pPr>
            <a:lvl6pPr indent="-304800" lvl="5" marL="2743200">
              <a:spcBef>
                <a:spcPts val="1600"/>
              </a:spcBef>
              <a:spcAft>
                <a:spcPts val="0"/>
              </a:spcAft>
              <a:buSzPts val="1200"/>
              <a:buChar char="■"/>
              <a:defRPr sz="1200"/>
            </a:lvl6pPr>
            <a:lvl7pPr indent="-304800" lvl="6" marL="3200400">
              <a:spcBef>
                <a:spcPts val="1600"/>
              </a:spcBef>
              <a:spcAft>
                <a:spcPts val="0"/>
              </a:spcAft>
              <a:buSzPts val="1200"/>
              <a:buChar char="●"/>
              <a:defRPr sz="1200"/>
            </a:lvl7pPr>
            <a:lvl8pPr indent="-304800" lvl="7" marL="3657600">
              <a:spcBef>
                <a:spcPts val="1600"/>
              </a:spcBef>
              <a:spcAft>
                <a:spcPts val="0"/>
              </a:spcAft>
              <a:buSzPts val="1200"/>
              <a:buChar char="○"/>
              <a:defRPr sz="1200"/>
            </a:lvl8pPr>
            <a:lvl9pPr indent="-304800" lvl="8" marL="4114800">
              <a:spcBef>
                <a:spcPts val="1600"/>
              </a:spcBef>
              <a:spcAft>
                <a:spcPts val="160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lstStyle>
            <a:lvl1pPr indent="-342900" lvl="0" marL="457200">
              <a:spcBef>
                <a:spcPts val="0"/>
              </a:spcBef>
              <a:spcAft>
                <a:spcPts val="0"/>
              </a:spcAft>
              <a:buSzPts val="1800"/>
              <a:buChar char="●"/>
              <a:defRPr/>
            </a:lvl1pPr>
            <a:lvl2pPr indent="-317500" lvl="1" marL="914400">
              <a:spcBef>
                <a:spcPts val="1600"/>
              </a:spcBef>
              <a:spcAft>
                <a:spcPts val="0"/>
              </a:spcAft>
              <a:buSzPts val="1400"/>
              <a:buChar char="○"/>
              <a:defRPr/>
            </a:lvl2pPr>
            <a:lvl3pPr indent="-317500" lvl="2" marL="1371600">
              <a:spcBef>
                <a:spcPts val="1600"/>
              </a:spcBef>
              <a:spcAft>
                <a:spcPts val="0"/>
              </a:spcAft>
              <a:buSzPts val="1400"/>
              <a:buChar char="■"/>
              <a:defRPr/>
            </a:lvl3pPr>
            <a:lvl4pPr indent="-317500" lvl="3" marL="1828800">
              <a:spcBef>
                <a:spcPts val="1600"/>
              </a:spcBef>
              <a:spcAft>
                <a:spcPts val="0"/>
              </a:spcAft>
              <a:buSzPts val="1400"/>
              <a:buChar char="●"/>
              <a:defRPr/>
            </a:lvl4pPr>
            <a:lvl5pPr indent="-317500" lvl="4" marL="2286000">
              <a:spcBef>
                <a:spcPts val="1600"/>
              </a:spcBef>
              <a:spcAft>
                <a:spcPts val="0"/>
              </a:spcAft>
              <a:buSzPts val="1400"/>
              <a:buChar char="○"/>
              <a:defRPr/>
            </a:lvl5pPr>
            <a:lvl6pPr indent="-317500" lvl="5" marL="2743200">
              <a:spcBef>
                <a:spcPts val="1600"/>
              </a:spcBef>
              <a:spcAft>
                <a:spcPts val="0"/>
              </a:spcAft>
              <a:buSzPts val="1400"/>
              <a:buChar char="■"/>
              <a:defRPr/>
            </a:lvl6pPr>
            <a:lvl7pPr indent="-317500" lvl="6" marL="3200400">
              <a:spcBef>
                <a:spcPts val="1600"/>
              </a:spcBef>
              <a:spcAft>
                <a:spcPts val="0"/>
              </a:spcAft>
              <a:buSzPts val="1400"/>
              <a:buChar char="●"/>
              <a:defRPr/>
            </a:lvl7pPr>
            <a:lvl8pPr indent="-317500" lvl="7" marL="3657600">
              <a:spcBef>
                <a:spcPts val="1600"/>
              </a:spcBef>
              <a:spcAft>
                <a:spcPts val="0"/>
              </a:spcAft>
              <a:buSzPts val="1400"/>
              <a:buChar char="○"/>
              <a:defRPr/>
            </a:lvl8pPr>
            <a:lvl9pPr indent="-317500" lvl="8" marL="4114800">
              <a:spcBef>
                <a:spcPts val="1600"/>
              </a:spcBef>
              <a:spcAft>
                <a:spcPts val="160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s"/>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1600"/>
              </a:spcBef>
              <a:spcAft>
                <a:spcPts val="0"/>
              </a:spcAft>
              <a:buClr>
                <a:schemeClr val="dk2"/>
              </a:buClr>
              <a:buSzPts val="1400"/>
              <a:buChar char="○"/>
              <a:defRPr>
                <a:solidFill>
                  <a:schemeClr val="dk2"/>
                </a:solidFill>
              </a:defRPr>
            </a:lvl2pPr>
            <a:lvl3pPr indent="-317500" lvl="2" marL="1371600">
              <a:lnSpc>
                <a:spcPct val="115000"/>
              </a:lnSpc>
              <a:spcBef>
                <a:spcPts val="1600"/>
              </a:spcBef>
              <a:spcAft>
                <a:spcPts val="0"/>
              </a:spcAft>
              <a:buClr>
                <a:schemeClr val="dk2"/>
              </a:buClr>
              <a:buSzPts val="1400"/>
              <a:buChar char="■"/>
              <a:defRPr>
                <a:solidFill>
                  <a:schemeClr val="dk2"/>
                </a:solidFill>
              </a:defRPr>
            </a:lvl3pPr>
            <a:lvl4pPr indent="-317500" lvl="3" marL="1828800">
              <a:lnSpc>
                <a:spcPct val="115000"/>
              </a:lnSpc>
              <a:spcBef>
                <a:spcPts val="1600"/>
              </a:spcBef>
              <a:spcAft>
                <a:spcPts val="0"/>
              </a:spcAft>
              <a:buClr>
                <a:schemeClr val="dk2"/>
              </a:buClr>
              <a:buSzPts val="1400"/>
              <a:buChar char="●"/>
              <a:defRPr>
                <a:solidFill>
                  <a:schemeClr val="dk2"/>
                </a:solidFill>
              </a:defRPr>
            </a:lvl4pPr>
            <a:lvl5pPr indent="-317500" lvl="4" marL="2286000">
              <a:lnSpc>
                <a:spcPct val="115000"/>
              </a:lnSpc>
              <a:spcBef>
                <a:spcPts val="1600"/>
              </a:spcBef>
              <a:spcAft>
                <a:spcPts val="0"/>
              </a:spcAft>
              <a:buClr>
                <a:schemeClr val="dk2"/>
              </a:buClr>
              <a:buSzPts val="1400"/>
              <a:buChar char="○"/>
              <a:defRPr>
                <a:solidFill>
                  <a:schemeClr val="dk2"/>
                </a:solidFill>
              </a:defRPr>
            </a:lvl5pPr>
            <a:lvl6pPr indent="-317500" lvl="5" marL="2743200">
              <a:lnSpc>
                <a:spcPct val="115000"/>
              </a:lnSpc>
              <a:spcBef>
                <a:spcPts val="1600"/>
              </a:spcBef>
              <a:spcAft>
                <a:spcPts val="0"/>
              </a:spcAft>
              <a:buClr>
                <a:schemeClr val="dk2"/>
              </a:buClr>
              <a:buSzPts val="1400"/>
              <a:buChar char="■"/>
              <a:defRPr>
                <a:solidFill>
                  <a:schemeClr val="dk2"/>
                </a:solidFill>
              </a:defRPr>
            </a:lvl6pPr>
            <a:lvl7pPr indent="-317500" lvl="6" marL="3200400">
              <a:lnSpc>
                <a:spcPct val="115000"/>
              </a:lnSpc>
              <a:spcBef>
                <a:spcPts val="1600"/>
              </a:spcBef>
              <a:spcAft>
                <a:spcPts val="0"/>
              </a:spcAft>
              <a:buClr>
                <a:schemeClr val="dk2"/>
              </a:buClr>
              <a:buSzPts val="1400"/>
              <a:buChar char="●"/>
              <a:defRPr>
                <a:solidFill>
                  <a:schemeClr val="dk2"/>
                </a:solidFill>
              </a:defRPr>
            </a:lvl7pPr>
            <a:lvl8pPr indent="-317500" lvl="7" marL="3657600">
              <a:lnSpc>
                <a:spcPct val="115000"/>
              </a:lnSpc>
              <a:spcBef>
                <a:spcPts val="1600"/>
              </a:spcBef>
              <a:spcAft>
                <a:spcPts val="0"/>
              </a:spcAft>
              <a:buClr>
                <a:schemeClr val="dk2"/>
              </a:buClr>
              <a:buSzPts val="1400"/>
              <a:buChar char="○"/>
              <a:defRPr>
                <a:solidFill>
                  <a:schemeClr val="dk2"/>
                </a:solidFill>
              </a:defRPr>
            </a:lvl8pPr>
            <a:lvl9pPr indent="-317500" lvl="8" marL="4114800">
              <a:lnSpc>
                <a:spcPct val="115000"/>
              </a:lnSpc>
              <a:spcBef>
                <a:spcPts val="1600"/>
              </a:spcBef>
              <a:spcAft>
                <a:spcPts val="160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s"/>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3" name="Shape 53"/>
        <p:cNvGrpSpPr/>
        <p:nvPr/>
      </p:nvGrpSpPr>
      <p:grpSpPr>
        <a:xfrm>
          <a:off x="0" y="0"/>
          <a:ext cx="0" cy="0"/>
          <a:chOff x="0" y="0"/>
          <a:chExt cx="0" cy="0"/>
        </a:xfrm>
      </p:grpSpPr>
      <p:sp>
        <p:nvSpPr>
          <p:cNvPr id="54" name="Google Shape;54;p13"/>
          <p:cNvSpPr txBox="1"/>
          <p:nvPr>
            <p:ph type="ctrTitle"/>
          </p:nvPr>
        </p:nvSpPr>
        <p:spPr>
          <a:xfrm>
            <a:off x="311708" y="744575"/>
            <a:ext cx="8520600" cy="2052600"/>
          </a:xfrm>
          <a:prstGeom prst="rect">
            <a:avLst/>
          </a:prstGeom>
        </p:spPr>
        <p:txBody>
          <a:bodyPr anchorCtr="0" anchor="b" bIns="91425" lIns="91425" spcFirstLastPara="1" rIns="91425" wrap="square" tIns="91425">
            <a:noAutofit/>
          </a:bodyPr>
          <a:lstStyle/>
          <a:p>
            <a:pPr indent="0" lvl="0" marL="0" rtl="0" algn="ctr">
              <a:spcBef>
                <a:spcPts val="0"/>
              </a:spcBef>
              <a:spcAft>
                <a:spcPts val="0"/>
              </a:spcAft>
              <a:buNone/>
            </a:pPr>
            <a:r>
              <a:rPr lang="es"/>
              <a:t>Groupe… </a:t>
            </a:r>
            <a:r>
              <a:rPr lang="es"/>
              <a:t>un mot de la coopération!</a:t>
            </a:r>
            <a:endParaRPr/>
          </a:p>
        </p:txBody>
      </p:sp>
      <p:sp>
        <p:nvSpPr>
          <p:cNvPr id="55" name="Google Shape;55;p13"/>
          <p:cNvSpPr txBox="1"/>
          <p:nvPr>
            <p:ph idx="1" type="subTitle"/>
          </p:nvPr>
        </p:nvSpPr>
        <p:spPr>
          <a:xfrm>
            <a:off x="311700" y="2834125"/>
            <a:ext cx="8520600" cy="7926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t/>
            </a:r>
            <a:endParaRPr sz="2400"/>
          </a:p>
          <a:p>
            <a:pPr indent="0" lvl="0" marL="0" rtl="0" algn="ctr">
              <a:spcBef>
                <a:spcPts val="0"/>
              </a:spcBef>
              <a:spcAft>
                <a:spcPts val="0"/>
              </a:spcAft>
              <a:buClr>
                <a:schemeClr val="dk1"/>
              </a:buClr>
              <a:buSzPts val="1100"/>
              <a:buFont typeface="Arial"/>
              <a:buNone/>
            </a:pPr>
            <a:r>
              <a:rPr lang="es" sz="2400"/>
              <a:t>stage “pratiques coopératives dans le 1er degré”</a:t>
            </a:r>
            <a:endParaRPr sz="2400"/>
          </a:p>
          <a:p>
            <a:pPr indent="0" lvl="0" marL="0" rtl="0" algn="ctr">
              <a:spcBef>
                <a:spcPts val="0"/>
              </a:spcBef>
              <a:spcAft>
                <a:spcPts val="0"/>
              </a:spcAft>
              <a:buClr>
                <a:schemeClr val="dk1"/>
              </a:buClr>
              <a:buSzPts val="1100"/>
              <a:buFont typeface="Arial"/>
              <a:buNone/>
            </a:pPr>
            <a:r>
              <a:rPr lang="es" sz="2400"/>
              <a:t>Corinne RUIZ et Marta HERNANDEZ</a:t>
            </a:r>
            <a:endParaRPr sz="2400"/>
          </a:p>
          <a:p>
            <a:pPr indent="0" lvl="0" marL="0" rtl="0" algn="ctr">
              <a:spcBef>
                <a:spcPts val="0"/>
              </a:spcBef>
              <a:spcAft>
                <a:spcPts val="0"/>
              </a:spcAft>
              <a:buClr>
                <a:schemeClr val="dk1"/>
              </a:buClr>
              <a:buSzPts val="1100"/>
              <a:buFont typeface="Arial"/>
              <a:buNone/>
            </a:pPr>
            <a:r>
              <a:rPr lang="es" sz="2400" u="sng"/>
              <a:t>mercredi 23 janvier</a:t>
            </a:r>
            <a:r>
              <a:rPr lang="es" u="sng"/>
              <a:t> </a:t>
            </a:r>
            <a:endParaRPr u="sng"/>
          </a:p>
          <a:p>
            <a:pPr indent="0" lvl="0" marL="0" rtl="0" algn="ctr">
              <a:spcBef>
                <a:spcPts val="0"/>
              </a:spcBef>
              <a:spcAft>
                <a:spcPts val="0"/>
              </a:spcAft>
              <a:buNone/>
            </a:pPr>
            <a:r>
              <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59" name="Shape 59"/>
        <p:cNvGrpSpPr/>
        <p:nvPr/>
      </p:nvGrpSpPr>
      <p:grpSpPr>
        <a:xfrm>
          <a:off x="0" y="0"/>
          <a:ext cx="0" cy="0"/>
          <a:chOff x="0" y="0"/>
          <a:chExt cx="0" cy="0"/>
        </a:xfrm>
      </p:grpSpPr>
      <p:sp>
        <p:nvSpPr>
          <p:cNvPr id="60" name="Google Shape;60;p1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Les enjeux des travaux de groupe...</a:t>
            </a:r>
            <a:endParaRPr/>
          </a:p>
        </p:txBody>
      </p:sp>
      <p:sp>
        <p:nvSpPr>
          <p:cNvPr id="61" name="Google Shape;61;p14"/>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Quoi?</a:t>
            </a:r>
            <a:endParaRPr/>
          </a:p>
          <a:p>
            <a:pPr indent="0" lvl="0" marL="0" rtl="0" algn="l">
              <a:spcBef>
                <a:spcPts val="1600"/>
              </a:spcBef>
              <a:spcAft>
                <a:spcPts val="0"/>
              </a:spcAft>
              <a:buNone/>
            </a:pPr>
            <a:r>
              <a:rPr lang="es"/>
              <a:t>Comment?</a:t>
            </a:r>
            <a:endParaRPr/>
          </a:p>
          <a:p>
            <a:pPr indent="0" lvl="0" marL="0" rtl="0" algn="l">
              <a:spcBef>
                <a:spcPts val="1600"/>
              </a:spcBef>
              <a:spcAft>
                <a:spcPts val="0"/>
              </a:spcAft>
              <a:buNone/>
            </a:pPr>
            <a:r>
              <a:rPr lang="es"/>
              <a:t>Pourquoi?</a:t>
            </a:r>
            <a:endParaRPr/>
          </a:p>
          <a:p>
            <a:pPr indent="0" lvl="0" marL="0" rtl="0" algn="l">
              <a:spcBef>
                <a:spcPts val="1600"/>
              </a:spcBef>
              <a:spcAft>
                <a:spcPts val="0"/>
              </a:spcAft>
              <a:buNone/>
            </a:pPr>
            <a:r>
              <a:rPr lang="es"/>
              <a:t>Quels groupes? quelles modalités?</a:t>
            </a:r>
            <a:endParaRPr/>
          </a:p>
          <a:p>
            <a:pPr indent="0" lvl="0" marL="0" rtl="0" algn="l">
              <a:spcBef>
                <a:spcPts val="1600"/>
              </a:spcBef>
              <a:spcAft>
                <a:spcPts val="0"/>
              </a:spcAft>
              <a:buNone/>
            </a:pPr>
            <a:r>
              <a:t/>
            </a:r>
            <a:endParaRPr/>
          </a:p>
          <a:p>
            <a:pPr indent="0" lvl="0" marL="0" rtl="0" algn="l">
              <a:spcBef>
                <a:spcPts val="1600"/>
              </a:spcBef>
              <a:spcAft>
                <a:spcPts val="1600"/>
              </a:spcAft>
              <a:buNone/>
            </a:pPr>
            <a:r>
              <a:rPr lang="es"/>
              <a:t>Mettons-nous d’accord sur les différents termes...</a:t>
            </a:r>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65" name="Shape 65"/>
        <p:cNvGrpSpPr/>
        <p:nvPr/>
      </p:nvGrpSpPr>
      <p:grpSpPr>
        <a:xfrm>
          <a:off x="0" y="0"/>
          <a:ext cx="0" cy="0"/>
          <a:chOff x="0" y="0"/>
          <a:chExt cx="0" cy="0"/>
        </a:xfrm>
      </p:grpSpPr>
      <p:sp>
        <p:nvSpPr>
          <p:cNvPr id="66" name="Google Shape;66;p1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67" name="Google Shape;67;p15"/>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a:p>
            <a:pPr indent="0" lvl="0" marL="0" rtl="0" algn="l">
              <a:spcBef>
                <a:spcPts val="1600"/>
              </a:spcBef>
              <a:spcAft>
                <a:spcPts val="0"/>
              </a:spcAft>
              <a:buNone/>
            </a:pPr>
            <a:r>
              <a:t/>
            </a:r>
            <a:endParaRPr/>
          </a:p>
          <a:p>
            <a:pPr indent="0" lvl="0" marL="0" rtl="0" algn="l">
              <a:lnSpc>
                <a:spcPct val="100000"/>
              </a:lnSpc>
              <a:spcBef>
                <a:spcPts val="1600"/>
              </a:spcBef>
              <a:spcAft>
                <a:spcPts val="0"/>
              </a:spcAft>
              <a:buClr>
                <a:schemeClr val="dk1"/>
              </a:buClr>
              <a:buSzPts val="1100"/>
              <a:buFont typeface="Arial"/>
              <a:buNone/>
            </a:pPr>
            <a:r>
              <a:rPr lang="es" sz="4800">
                <a:solidFill>
                  <a:srgbClr val="A64D79"/>
                </a:solidFill>
              </a:rPr>
              <a:t>Le regroupement hétérogène</a:t>
            </a:r>
            <a:endParaRPr sz="4800">
              <a:solidFill>
                <a:srgbClr val="A64D79"/>
              </a:solidFill>
            </a:endParaRPr>
          </a:p>
          <a:p>
            <a:pPr indent="0" lvl="0" marL="0" rtl="0" algn="l">
              <a:spcBef>
                <a:spcPts val="0"/>
              </a:spcBef>
              <a:spcAft>
                <a:spcPts val="1600"/>
              </a:spcAft>
              <a:buNone/>
            </a:pPr>
            <a:r>
              <a:t/>
            </a:r>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1" name="Shape 71"/>
        <p:cNvGrpSpPr/>
        <p:nvPr/>
      </p:nvGrpSpPr>
      <p:grpSpPr>
        <a:xfrm>
          <a:off x="0" y="0"/>
          <a:ext cx="0" cy="0"/>
          <a:chOff x="0" y="0"/>
          <a:chExt cx="0" cy="0"/>
        </a:xfrm>
      </p:grpSpPr>
      <p:sp>
        <p:nvSpPr>
          <p:cNvPr id="72" name="Google Shape;72;p1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3" name="Google Shape;73;p16"/>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lnSpc>
                <a:spcPct val="100000"/>
              </a:lnSpc>
              <a:spcBef>
                <a:spcPts val="0"/>
              </a:spcBef>
              <a:spcAft>
                <a:spcPts val="0"/>
              </a:spcAft>
              <a:buNone/>
            </a:pPr>
            <a:r>
              <a:t/>
            </a:r>
            <a:endParaRPr sz="4800">
              <a:solidFill>
                <a:srgbClr val="A64D79"/>
              </a:solidFill>
            </a:endParaRPr>
          </a:p>
          <a:p>
            <a:pPr indent="0" lvl="0" marL="0" rtl="0" algn="l">
              <a:lnSpc>
                <a:spcPct val="100000"/>
              </a:lnSpc>
              <a:spcBef>
                <a:spcPts val="0"/>
              </a:spcBef>
              <a:spcAft>
                <a:spcPts val="0"/>
              </a:spcAft>
              <a:buClr>
                <a:schemeClr val="dk1"/>
              </a:buClr>
              <a:buSzPts val="1100"/>
              <a:buFont typeface="Arial"/>
              <a:buNone/>
            </a:pPr>
            <a:r>
              <a:rPr lang="es" sz="4800">
                <a:solidFill>
                  <a:srgbClr val="A64D79"/>
                </a:solidFill>
              </a:rPr>
              <a:t>Le regroupement homogène</a:t>
            </a:r>
            <a:endParaRPr sz="4800">
              <a:solidFill>
                <a:srgbClr val="A64D79"/>
              </a:solidFill>
            </a:endParaRPr>
          </a:p>
          <a:p>
            <a:pPr indent="0" lvl="0" marL="0" rtl="0" algn="l">
              <a:spcBef>
                <a:spcPts val="0"/>
              </a:spcBef>
              <a:spcAft>
                <a:spcPts val="1600"/>
              </a:spcAft>
              <a:buNone/>
            </a:pPr>
            <a:r>
              <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77" name="Shape 77"/>
        <p:cNvGrpSpPr/>
        <p:nvPr/>
      </p:nvGrpSpPr>
      <p:grpSpPr>
        <a:xfrm>
          <a:off x="0" y="0"/>
          <a:ext cx="0" cy="0"/>
          <a:chOff x="0" y="0"/>
          <a:chExt cx="0" cy="0"/>
        </a:xfrm>
      </p:grpSpPr>
      <p:sp>
        <p:nvSpPr>
          <p:cNvPr id="78" name="Google Shape;78;p17"/>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79" name="Google Shape;79;p17"/>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lnSpc>
                <a:spcPct val="100000"/>
              </a:lnSpc>
              <a:spcBef>
                <a:spcPts val="0"/>
              </a:spcBef>
              <a:spcAft>
                <a:spcPts val="0"/>
              </a:spcAft>
              <a:buNone/>
            </a:pPr>
            <a:r>
              <a:t/>
            </a:r>
            <a:endParaRPr sz="4800">
              <a:solidFill>
                <a:srgbClr val="A64D79"/>
              </a:solidFill>
            </a:endParaRPr>
          </a:p>
          <a:p>
            <a:pPr indent="0" lvl="0" marL="0" rtl="0" algn="l">
              <a:lnSpc>
                <a:spcPct val="100000"/>
              </a:lnSpc>
              <a:spcBef>
                <a:spcPts val="0"/>
              </a:spcBef>
              <a:spcAft>
                <a:spcPts val="0"/>
              </a:spcAft>
              <a:buClr>
                <a:schemeClr val="dk1"/>
              </a:buClr>
              <a:buSzPts val="1100"/>
              <a:buFont typeface="Arial"/>
              <a:buNone/>
            </a:pPr>
            <a:r>
              <a:rPr lang="es" sz="4800">
                <a:solidFill>
                  <a:srgbClr val="A64D79"/>
                </a:solidFill>
              </a:rPr>
              <a:t>Les regroupements au hasard</a:t>
            </a:r>
            <a:endParaRPr sz="4800">
              <a:solidFill>
                <a:srgbClr val="A64D79"/>
              </a:solidFill>
            </a:endParaRPr>
          </a:p>
          <a:p>
            <a:pPr indent="0" lvl="0" marL="0" rtl="0" algn="l">
              <a:spcBef>
                <a:spcPts val="0"/>
              </a:spcBef>
              <a:spcAft>
                <a:spcPts val="1600"/>
              </a:spcAft>
              <a:buNone/>
            </a:pPr>
            <a:r>
              <a:t/>
            </a:r>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3" name="Shape 83"/>
        <p:cNvGrpSpPr/>
        <p:nvPr/>
      </p:nvGrpSpPr>
      <p:grpSpPr>
        <a:xfrm>
          <a:off x="0" y="0"/>
          <a:ext cx="0" cy="0"/>
          <a:chOff x="0" y="0"/>
          <a:chExt cx="0" cy="0"/>
        </a:xfrm>
      </p:grpSpPr>
      <p:sp>
        <p:nvSpPr>
          <p:cNvPr id="84" name="Google Shape;84;p18"/>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85" name="Google Shape;85;p18"/>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lnSpc>
                <a:spcPct val="100000"/>
              </a:lnSpc>
              <a:spcBef>
                <a:spcPts val="0"/>
              </a:spcBef>
              <a:spcAft>
                <a:spcPts val="0"/>
              </a:spcAft>
              <a:buNone/>
            </a:pPr>
            <a:r>
              <a:t/>
            </a:r>
            <a:endParaRPr sz="4800">
              <a:solidFill>
                <a:srgbClr val="A64D79"/>
              </a:solidFill>
            </a:endParaRPr>
          </a:p>
          <a:p>
            <a:pPr indent="0" lvl="0" marL="0" rtl="0" algn="l">
              <a:lnSpc>
                <a:spcPct val="100000"/>
              </a:lnSpc>
              <a:spcBef>
                <a:spcPts val="0"/>
              </a:spcBef>
              <a:spcAft>
                <a:spcPts val="0"/>
              </a:spcAft>
              <a:buClr>
                <a:schemeClr val="dk1"/>
              </a:buClr>
              <a:buSzPts val="1100"/>
              <a:buFont typeface="Arial"/>
              <a:buNone/>
            </a:pPr>
            <a:r>
              <a:rPr lang="es" sz="4800">
                <a:solidFill>
                  <a:srgbClr val="A64D79"/>
                </a:solidFill>
              </a:rPr>
              <a:t>Les regroupements par amitié</a:t>
            </a:r>
            <a:endParaRPr sz="4800">
              <a:solidFill>
                <a:srgbClr val="A64D79"/>
              </a:solidFill>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89" name="Shape 89"/>
        <p:cNvGrpSpPr/>
        <p:nvPr/>
      </p:nvGrpSpPr>
      <p:grpSpPr>
        <a:xfrm>
          <a:off x="0" y="0"/>
          <a:ext cx="0" cy="0"/>
          <a:chOff x="0" y="0"/>
          <a:chExt cx="0" cy="0"/>
        </a:xfrm>
      </p:grpSpPr>
      <p:sp>
        <p:nvSpPr>
          <p:cNvPr id="90" name="Google Shape;90;p19"/>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1" name="Google Shape;91;p19"/>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a:p>
            <a:pPr indent="0" lvl="0" marL="0" rtl="0" algn="ctr">
              <a:lnSpc>
                <a:spcPct val="100000"/>
              </a:lnSpc>
              <a:spcBef>
                <a:spcPts val="1600"/>
              </a:spcBef>
              <a:spcAft>
                <a:spcPts val="0"/>
              </a:spcAft>
              <a:buClr>
                <a:schemeClr val="dk1"/>
              </a:buClr>
              <a:buSzPts val="1100"/>
              <a:buFont typeface="Arial"/>
              <a:buNone/>
            </a:pPr>
            <a:r>
              <a:rPr lang="es" sz="4800">
                <a:solidFill>
                  <a:srgbClr val="A64D79"/>
                </a:solidFill>
              </a:rPr>
              <a:t>Les regroupements par proximité</a:t>
            </a:r>
            <a:endParaRPr sz="4800">
              <a:solidFill>
                <a:srgbClr val="A64D79"/>
              </a:solidFill>
            </a:endParaRPr>
          </a:p>
          <a:p>
            <a:pPr indent="0" lvl="0" marL="0" rtl="0" algn="l">
              <a:spcBef>
                <a:spcPts val="0"/>
              </a:spcBef>
              <a:spcAft>
                <a:spcPts val="1600"/>
              </a:spcAft>
              <a:buNone/>
            </a:pPr>
            <a:r>
              <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95" name="Shape 95"/>
        <p:cNvGrpSpPr/>
        <p:nvPr/>
      </p:nvGrpSpPr>
      <p:grpSpPr>
        <a:xfrm>
          <a:off x="0" y="0"/>
          <a:ext cx="0" cy="0"/>
          <a:chOff x="0" y="0"/>
          <a:chExt cx="0" cy="0"/>
        </a:xfrm>
      </p:grpSpPr>
      <p:sp>
        <p:nvSpPr>
          <p:cNvPr id="96" name="Google Shape;96;p20"/>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
        <p:nvSpPr>
          <p:cNvPr id="97" name="Google Shape;97;p20"/>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a:p>
            <a:pPr indent="0" lvl="0" marL="0" rtl="0" algn="ctr">
              <a:lnSpc>
                <a:spcPct val="100000"/>
              </a:lnSpc>
              <a:spcBef>
                <a:spcPts val="1600"/>
              </a:spcBef>
              <a:spcAft>
                <a:spcPts val="0"/>
              </a:spcAft>
              <a:buClr>
                <a:schemeClr val="dk1"/>
              </a:buClr>
              <a:buSzPts val="1100"/>
              <a:buFont typeface="Arial"/>
              <a:buNone/>
            </a:pPr>
            <a:r>
              <a:rPr lang="es" sz="4800">
                <a:solidFill>
                  <a:srgbClr val="A64D79"/>
                </a:solidFill>
              </a:rPr>
              <a:t>Les regroupements par centre d’intérêt</a:t>
            </a:r>
            <a:endParaRPr sz="4800">
              <a:solidFill>
                <a:srgbClr val="A64D79"/>
              </a:solidFill>
            </a:endParaRPr>
          </a:p>
          <a:p>
            <a:pPr indent="0" lvl="0" marL="0" rtl="0" algn="l">
              <a:spcBef>
                <a:spcPts val="0"/>
              </a:spcBef>
              <a:spcAft>
                <a:spcPts val="1600"/>
              </a:spcAft>
              <a:buNone/>
            </a:pPr>
            <a:r>
              <a:t/>
            </a:r>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p:cSld>
    <p:spTree>
      <p:nvGrpSpPr>
        <p:cNvPr id="101" name="Shape 101"/>
        <p:cNvGrpSpPr/>
        <p:nvPr/>
      </p:nvGrpSpPr>
      <p:grpSpPr>
        <a:xfrm>
          <a:off x="0" y="0"/>
          <a:ext cx="0" cy="0"/>
          <a:chOff x="0" y="0"/>
          <a:chExt cx="0" cy="0"/>
        </a:xfrm>
      </p:grpSpPr>
      <p:sp>
        <p:nvSpPr>
          <p:cNvPr id="102" name="Google Shape;102;p21"/>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On se regroupe???</a:t>
            </a:r>
            <a:endParaRPr/>
          </a:p>
        </p:txBody>
      </p:sp>
      <p:sp>
        <p:nvSpPr>
          <p:cNvPr id="103" name="Google Shape;103;p21"/>
          <p:cNvSpPr txBox="1"/>
          <p:nvPr>
            <p:ph idx="1" type="body"/>
          </p:nvPr>
        </p:nvSpPr>
        <p:spPr>
          <a:xfrm>
            <a:off x="311700" y="1152475"/>
            <a:ext cx="8520600" cy="34164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rPr lang="es"/>
              <a:t>Par groupes nous allons travailler sur différentes commandes.</a:t>
            </a:r>
            <a:endParaRPr/>
          </a:p>
          <a:p>
            <a:pPr indent="0" lvl="0" marL="0" rtl="0" algn="l">
              <a:spcBef>
                <a:spcPts val="1600"/>
              </a:spcBef>
              <a:spcAft>
                <a:spcPts val="1600"/>
              </a:spcAft>
              <a:buNone/>
            </a:pPr>
            <a:r>
              <a:t/>
            </a:r>
            <a:endParaRPr/>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FFAB40"/>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