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4e4197e26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4e4197e26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drive.google.com/file/d/1ia2ChnQ3rCn0VO_kqTHb4O1ivr2Nb25n/view" TargetMode="External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Partage</a:t>
            </a:r>
            <a:r>
              <a:rPr lang="es"/>
              <a:t>… un mot de la coopération!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/>
              <a:t>stage “pratiques coopératives dans le 1er degré”</a:t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/>
              <a:t>Corinne RUIZ et Marta HERNANDEZ</a:t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2400" u="sng"/>
              <a:t>jeudi 24 janvier</a:t>
            </a:r>
            <a:r>
              <a:rPr lang="es" u="sng"/>
              <a:t>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Les oiseaux...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62" name="Google Shape;62;p14" title="Court-métrage Disney•Pixar - Drôles d'oiseaux sur une ligne à haute tension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0" y="857250"/>
            <a:ext cx="4572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