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0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0963C-0405-4252-817D-745C5DDBD63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904AD-D985-4EA6-B73D-F761925820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26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fr-FR" dirty="0"/>
              <a:t>Identifier les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430ED-9A94-4239-8158-A4BF6A5EBF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19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13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92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66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677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42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209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07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880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96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74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572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08A0A-47FB-4979-A87E-9ABED05122B6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9D112BA-D22A-4729-87A0-BFADB45B81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62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345A5B9-9389-409E-AE8C-E459A89A7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1376359"/>
          </a:xfrm>
        </p:spPr>
        <p:txBody>
          <a:bodyPr anchor="t">
            <a:normAutofit fontScale="90000"/>
          </a:bodyPr>
          <a:lstStyle/>
          <a:p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Les démarches en sciences et technologie et les activités langagières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C9ABF95C-274F-4A20-A120-B66EFEBFF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852" y="0"/>
            <a:ext cx="1005927" cy="10120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D8F79CD0-455D-436F-A399-6E8EE9CD00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221" y="1909115"/>
            <a:ext cx="6858000" cy="469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789863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</TotalTime>
  <Words>13</Words>
  <Application>Microsoft Office PowerPoint</Application>
  <PresentationFormat>Grand écran</PresentationFormat>
  <Paragraphs>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Galerie</vt:lpstr>
      <vt:lpstr>Les démarches en sciences et technologie et les activités langagières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démarches en sciences et technologie et les activités langagières</dc:title>
  <dc:creator>Xavier Vilport</dc:creator>
  <cp:lastModifiedBy>EMFE Lycée Français San Salvador</cp:lastModifiedBy>
  <cp:revision>1</cp:revision>
  <dcterms:created xsi:type="dcterms:W3CDTF">2019-05-16T13:04:27Z</dcterms:created>
  <dcterms:modified xsi:type="dcterms:W3CDTF">2019-05-16T19:13:45Z</dcterms:modified>
</cp:coreProperties>
</file>