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40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02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9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18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8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56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18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34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64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83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10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22D6B-885C-455E-9944-F1208E0AE06D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31C9-65A1-4C21-85A4-B0FA93BFDE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9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Le débat réglé et les sciences </a:t>
            </a:r>
            <a:endParaRPr lang="fr-FR" sz="40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157124"/>
              </p:ext>
            </p:extLst>
          </p:nvPr>
        </p:nvGraphicFramePr>
        <p:xfrm>
          <a:off x="996696" y="1405466"/>
          <a:ext cx="10437369" cy="49708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17500"/>
                <a:gridCol w="4073968"/>
                <a:gridCol w="3245901"/>
              </a:tblGrid>
              <a:tr h="67314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AVANT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PENDANT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APRÈS</a:t>
                      </a:r>
                      <a:endParaRPr lang="fr-FR" dirty="0"/>
                    </a:p>
                  </a:txBody>
                  <a:tcPr/>
                </a:tc>
              </a:tr>
              <a:tr h="1161871"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Professeur</a:t>
                      </a:r>
                    </a:p>
                    <a:p>
                      <a:r>
                        <a:rPr lang="fr-FR" dirty="0" smtClean="0"/>
                        <a:t>Préparer</a:t>
                      </a:r>
                      <a:r>
                        <a:rPr lang="fr-FR" baseline="0" dirty="0" smtClean="0"/>
                        <a:t> les règles du débat réglé</a:t>
                      </a:r>
                    </a:p>
                    <a:p>
                      <a:r>
                        <a:rPr lang="fr-FR" baseline="0" dirty="0" smtClean="0"/>
                        <a:t>Clarifier les objectifs d’apprentissage (notions scientifiques, langagières, EMC)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Professeur</a:t>
                      </a:r>
                    </a:p>
                    <a:p>
                      <a:r>
                        <a:rPr lang="fr-FR" dirty="0" smtClean="0"/>
                        <a:t>Réguler le débat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Professeur</a:t>
                      </a:r>
                    </a:p>
                    <a:p>
                      <a:r>
                        <a:rPr lang="fr-FR" u="none" dirty="0" smtClean="0"/>
                        <a:t>Faire la</a:t>
                      </a:r>
                      <a:r>
                        <a:rPr lang="fr-FR" u="none" baseline="0" dirty="0" smtClean="0"/>
                        <a:t> synthèse de ce qui a été appris</a:t>
                      </a:r>
                      <a:endParaRPr lang="fr-FR" u="none" dirty="0" smtClean="0"/>
                    </a:p>
                  </a:txBody>
                  <a:tcPr/>
                </a:tc>
              </a:tr>
              <a:tr h="673147"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Elèves</a:t>
                      </a:r>
                    </a:p>
                    <a:p>
                      <a:r>
                        <a:rPr lang="fr-FR" dirty="0" smtClean="0"/>
                        <a:t>Comprendre les règles du débat</a:t>
                      </a:r>
                    </a:p>
                    <a:p>
                      <a:r>
                        <a:rPr lang="fr-FR" dirty="0" smtClean="0"/>
                        <a:t>Mobiliser, organiser</a:t>
                      </a:r>
                      <a:r>
                        <a:rPr lang="fr-FR" baseline="0" dirty="0" smtClean="0"/>
                        <a:t> ses connaissances pour débattre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Elèves</a:t>
                      </a:r>
                      <a:r>
                        <a:rPr lang="fr-FR" dirty="0" smtClean="0"/>
                        <a:t> </a:t>
                      </a:r>
                    </a:p>
                    <a:p>
                      <a:r>
                        <a:rPr lang="fr-FR" dirty="0" smtClean="0"/>
                        <a:t>Questionner</a:t>
                      </a:r>
                    </a:p>
                    <a:p>
                      <a:r>
                        <a:rPr lang="fr-FR" dirty="0" smtClean="0"/>
                        <a:t>Répondre à une interpellation</a:t>
                      </a:r>
                    </a:p>
                    <a:p>
                      <a:r>
                        <a:rPr lang="fr-FR" dirty="0" smtClean="0"/>
                        <a:t>Exprimer un accord,</a:t>
                      </a:r>
                      <a:r>
                        <a:rPr lang="fr-FR" baseline="0" dirty="0" smtClean="0"/>
                        <a:t> un désaccord</a:t>
                      </a:r>
                    </a:p>
                    <a:p>
                      <a:r>
                        <a:rPr lang="fr-FR" baseline="0" dirty="0" smtClean="0"/>
                        <a:t>Commencer à apporter un argument</a:t>
                      </a:r>
                    </a:p>
                    <a:p>
                      <a:r>
                        <a:rPr lang="fr-FR" baseline="0" dirty="0" smtClean="0"/>
                        <a:t>Commencer à donner des exemples</a:t>
                      </a:r>
                    </a:p>
                    <a:p>
                      <a:r>
                        <a:rPr lang="fr-FR" baseline="0" dirty="0" smtClean="0"/>
                        <a:t>Ecouter les autres</a:t>
                      </a:r>
                    </a:p>
                    <a:p>
                      <a:r>
                        <a:rPr lang="fr-FR" baseline="0" dirty="0" smtClean="0"/>
                        <a:t>Respecter les règles du débat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Elèves</a:t>
                      </a:r>
                    </a:p>
                    <a:p>
                      <a:r>
                        <a:rPr lang="fr-FR" b="1" dirty="0" smtClean="0"/>
                        <a:t>Apprendre à convaincre son interlocuteur par l’énonciation de preuves </a:t>
                      </a:r>
                    </a:p>
                    <a:p>
                      <a:r>
                        <a:rPr lang="fr-FR" b="1" dirty="0" smtClean="0"/>
                        <a:t>Apprendre à participer à un</a:t>
                      </a:r>
                      <a:r>
                        <a:rPr lang="fr-FR" b="1" baseline="0" dirty="0" smtClean="0"/>
                        <a:t> échange avec pertinence</a:t>
                      </a:r>
                      <a:endParaRPr lang="fr-FR" b="1" dirty="0" smtClean="0"/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Faire la différence entre ce que je sais et ce que je crois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48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Débattre: </a:t>
            </a:r>
            <a:br>
              <a:rPr lang="fr-FR" dirty="0" smtClean="0"/>
            </a:br>
            <a:r>
              <a:rPr lang="fr-FR" sz="2700" dirty="0" smtClean="0"/>
              <a:t>On lève la main, on ne coupe pas la parole, chacun a droit de parler, la parole est donnée en priorité à celui qui n’a pas encore parlé, on donne de arguments, on ne se moque pas</a:t>
            </a:r>
            <a:endParaRPr lang="fr-FR" sz="27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9767"/>
          </a:xfrm>
        </p:spPr>
        <p:txBody>
          <a:bodyPr>
            <a:noAutofit/>
          </a:bodyPr>
          <a:lstStyle/>
          <a:p>
            <a:r>
              <a:rPr lang="fr-FR" sz="2600" dirty="0"/>
              <a:t>P</a:t>
            </a:r>
            <a:r>
              <a:rPr lang="fr-FR" sz="2600" dirty="0" smtClean="0"/>
              <a:t>résident (journaliste, modérateur): ouvre et ferme le débat, distribue la parole, relance, questionne </a:t>
            </a:r>
            <a:r>
              <a:rPr lang="fr-FR" sz="2600" dirty="0" smtClean="0">
                <a:solidFill>
                  <a:srgbClr val="FF0000"/>
                </a:solidFill>
              </a:rPr>
              <a:t>(3 journalistes)</a:t>
            </a:r>
          </a:p>
          <a:p>
            <a:r>
              <a:rPr lang="fr-FR" sz="2600" dirty="0" smtClean="0"/>
              <a:t>Débatteur: donne des arguments, répond, contredit… </a:t>
            </a:r>
            <a:r>
              <a:rPr lang="fr-FR" sz="2600" dirty="0" smtClean="0">
                <a:solidFill>
                  <a:srgbClr val="FF0000"/>
                </a:solidFill>
              </a:rPr>
              <a:t>(12 débatteurs)</a:t>
            </a:r>
          </a:p>
          <a:p>
            <a:r>
              <a:rPr lang="fr-FR" sz="2600" dirty="0" smtClean="0"/>
              <a:t>Secrétaire: fait la liste des arguments et exemples donnés </a:t>
            </a:r>
            <a:r>
              <a:rPr lang="fr-FR" sz="2600" dirty="0" smtClean="0">
                <a:solidFill>
                  <a:srgbClr val="FF0000"/>
                </a:solidFill>
              </a:rPr>
              <a:t>(2 secrétaires)</a:t>
            </a:r>
          </a:p>
          <a:p>
            <a:r>
              <a:rPr lang="fr-FR" sz="2600" dirty="0" smtClean="0"/>
              <a:t>Maître du temps </a:t>
            </a:r>
            <a:r>
              <a:rPr lang="fr-FR" sz="2600" dirty="0" smtClean="0">
                <a:solidFill>
                  <a:srgbClr val="FF0000"/>
                </a:solidFill>
              </a:rPr>
              <a:t>(Xavier-Emilie)</a:t>
            </a:r>
          </a:p>
          <a:p>
            <a:r>
              <a:rPr lang="fr-FR" sz="2600" dirty="0" smtClean="0"/>
              <a:t>On peut mettre des observateurs des rôles:</a:t>
            </a:r>
          </a:p>
          <a:p>
            <a:pPr marL="0" indent="0">
              <a:buNone/>
            </a:pPr>
            <a:r>
              <a:rPr lang="fr-FR" sz="2600" dirty="0" smtClean="0">
                <a:solidFill>
                  <a:srgbClr val="FF0000"/>
                </a:solidFill>
              </a:rPr>
              <a:t>2 observateurs des prises de paroles et du respect des règles du débat (qui parle, combien de fois, combien de temps, gestes…)</a:t>
            </a:r>
          </a:p>
          <a:p>
            <a:pPr marL="0" indent="0">
              <a:buNone/>
            </a:pPr>
            <a:r>
              <a:rPr lang="fr-FR" sz="2600" dirty="0" smtClean="0">
                <a:solidFill>
                  <a:srgbClr val="FF0000"/>
                </a:solidFill>
              </a:rPr>
              <a:t>2 observateurs de la langue: comment s’exprime les accords, les désaccords, parce que…</a:t>
            </a:r>
            <a:endParaRPr lang="fr-FR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2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Syntaxe et vocabulaire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95" y="1384554"/>
            <a:ext cx="11249025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802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230</Words>
  <Application>Microsoft Office PowerPoint</Application>
  <PresentationFormat>Grand écran</PresentationFormat>
  <Paragraphs>35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Le débat réglé et les sciences </vt:lpstr>
      <vt:lpstr>Débattre:  On lève la main, on ne coupe pas la parole, chacun a droit de parler, la parole est donnée en priorité à celui qui n’a pas encore parlé, on donne de arguments, on ne se moque pas</vt:lpstr>
      <vt:lpstr>Syntaxe et vocabulaire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débat et les sciences</dc:title>
  <dc:creator>EMFE Lycée Français San Salvador</dc:creator>
  <cp:lastModifiedBy>EMFE Lycée Français San Salvador</cp:lastModifiedBy>
  <cp:revision>7</cp:revision>
  <dcterms:created xsi:type="dcterms:W3CDTF">2019-05-14T19:54:13Z</dcterms:created>
  <dcterms:modified xsi:type="dcterms:W3CDTF">2019-05-17T18:44:13Z</dcterms:modified>
</cp:coreProperties>
</file>